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8" r:id="rId1"/>
    <p:sldMasterId id="2147483822" r:id="rId2"/>
    <p:sldMasterId id="2147483810" r:id="rId3"/>
  </p:sldMasterIdLst>
  <p:notesMasterIdLst>
    <p:notesMasterId r:id="rId13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87B20BB-A086-4988-AC47-D94CFC44A273}" type="datetimeFigureOut">
              <a:rPr lang="he-IL" smtClean="0"/>
              <a:t>ט"ז/חשון/תשפ"ה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D565DC-6B7A-4294-B448-70758494A8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88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CBEBF5-4375-4E7C-ABB7-02BFF1D1D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9790585-4FF9-44ED-BBE6-5FB71FF63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5618F2-56F9-497F-B698-CEB357C9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48C-009F-43AA-9239-AA607A22BB83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2B397E9-C330-4858-A82F-C2C8E854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F4CA8D0-0335-4F5A-8F75-FEBE44F1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412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2020E0-2823-4304-AC29-A95D1644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393A7FD-2A42-430A-A883-A998E9243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F2906E7-53D0-4281-AE07-1C10F7F8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9F8D-A76C-4BAF-8F39-DADC1BBCD759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EC9885C-4B84-4CD9-9C8D-07EE7967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0FFCE31-0D8E-414D-8128-B369C653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38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564321C-861A-4593-9078-5628337C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30AE1A4-454F-4B39-ABBD-83EB6A361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0FAC5C-593F-4E66-AC13-4EC34818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702D-D223-4297-AD02-E00C193AD0CB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90D83C-612E-49BC-8775-69E75932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3539B2A-E938-4B05-8068-CBB1A131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24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20BFF7-C49A-4276-B4E3-04988B06A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E2F300-1151-4452-B905-E8771F17D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014786-7D25-4D99-80DE-EC45FF03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A627-1EC5-44F0-AE36-86B2CF345C7D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3CEB74-20E4-4DB0-AD02-5D88EB30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D90508-80E3-4102-948A-3E867761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238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65450A-DA01-4802-A168-B96C067B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A50D7B9-2EF2-41F2-843F-61997AE1C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E064094-99FD-44DB-BC54-999BE17E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EC9E-1143-46FB-80BC-37810C9B5D93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C84336-90C6-41FB-8EE7-DB5FAEF7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C9F4F7-DDB2-4F11-B3A7-86CEE425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36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8AEB49-9362-4718-A836-83900CB7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A277F3-D6B3-4118-87B6-96CD58F46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9541B6-9FD7-4D9C-8362-0A6BFA7C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4D6E-BAFD-4C84-B180-76AA1E027885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799F82-A4C6-4341-AAE0-69C53441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E7CE8F-D6CB-4814-9B68-1F1B1D3E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745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8FABCA-3A2F-47E3-AB31-4C4F68ED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2999710-6AE5-4F8D-A5F9-0C3E779DC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FF5E8CF-48BE-4383-A439-5E8C4889D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C34A611-2F6C-4FC6-A758-93712A18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FE3-F020-43C0-B936-7B5FB2F0CC8A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D4AFFF-A48C-484B-86C5-4CE72FE0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2E4EDE5-B6F1-4A2A-AEB9-C2E5133D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173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2413A2-E0E9-4410-8146-C9CC6CE3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19DC79E-F27F-43D8-8225-C02AF544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63EF386-F547-497B-AACE-BD1F72BAD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C26B346-8DDE-4379-ADF5-6465BA5A7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5A7D045-7312-4059-86E1-F25CF8752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AA528F3-E48B-482E-8F1C-8A589DE8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5FC-BB7D-40D6-A549-CA159CDE0E49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6541EC4-F8CE-40B0-A655-90792CA6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B16998F-B468-4A10-B94E-15021062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2994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B4916F-0096-482E-8B5E-04302B60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50226-0035-4C4B-A3CA-5202117E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8943-31B9-467D-A695-97F4D2CC6E57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02642ED-1191-4CC4-983E-EE3B3C60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8842B9B-A5BA-4C5A-8F96-12B1EB6B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889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046D3DF-FD59-4019-9A44-E3FA1E03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4E-EB1D-4514-B3B8-BCE4906E223F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748ACBF-77A4-4F4A-A75D-36E31347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9299BC3-1556-411B-B2A9-DB69070E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34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DC83F4-8628-49EB-B75B-B6812B7B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D66242A-1FB1-49ED-884B-CB4529C9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1596BEA-EDB8-4E3A-9F8C-AF5CAE77A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3FB937F-0E80-44D3-844F-B57B92E8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43B4-F012-447C-AB92-F74AD614C54A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E6CB8C-07EA-4726-B4D5-3E51CA69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5A4B75F-4BFC-48A5-9715-2973EFF7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79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9BE2A7-5ACD-409E-B9F1-4715CE647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00" y="365125"/>
            <a:ext cx="8138160" cy="640715"/>
          </a:xfrm>
        </p:spPr>
        <p:txBody>
          <a:bodyPr/>
          <a:lstStyle>
            <a:lvl1pPr algn="ctr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6FCF56-8B82-478A-9A6F-6C02CE3D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E27DDD2-8A0B-4A2C-99F3-D5E8302A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1891-B911-4D5B-941B-19C74F8506B2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4EBA2B3-8540-4A10-8796-3675A2ED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3923E15-662C-4594-B319-51081362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5258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D35A26-428D-452F-B159-8B2258DF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04DE6E2-AD28-4AC8-A994-210732528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537290B-72EE-420E-9B55-B8F7B655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0B886B7-7FD9-4737-A8BB-FE95BE9B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E05-D3E9-4930-9AFF-CBD3BA5269D7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5DDB623-A308-4654-BC63-948C0B7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0463B47-0737-4FAC-A184-DEE91091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5158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5ADCF8-6EA6-45C0-A3CF-4A6C0709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26DB9FC-7549-4594-B106-749F3B7AA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20535B0-EDA7-49EA-AE9C-B6E2EAB7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C4E-7C7C-4D82-8C81-D977677726D3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C295F2-298C-4E96-BB15-2D8BA6DF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AAF5924-E5F9-4C91-A769-4EBC2C45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55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844B86C-BF18-4ACA-A208-258A45A05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D747089-3C33-4CB3-B781-CFE511E2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E05738-B82E-40BF-BCAC-865248DF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F38-2BD2-45E6-A104-4AB8189E9470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F5D00B4-BD69-4F5F-BDAF-62859FEE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287656-17FD-4549-9884-BC8B0FCD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8660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13D581-7BB1-4B1F-84B9-63F32A5FF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6DC142B-45E0-46BA-9035-A22E4743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26DB76-3491-47BA-B346-DB41C5F3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D091-A961-4D2D-A0D6-F41B206738B7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E540C31-A054-42C2-B45F-E5C0E68E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41D377-815A-4765-BA8D-12792FBB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390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197C4F-B8DD-4872-A48C-7050BF34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61A6041-F719-440F-81C6-0D756870A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BB2BB7-689E-40BE-BBD7-BBC46A40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921E1-5AB1-4654-AD84-18177C482983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471E79-B384-409C-88EB-40293A89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E99A83-FA32-40D4-BD79-9F7B22AC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542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0364D5-C57B-489B-840E-32FEAE8D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C97DBD9-3009-409E-8087-4BE50B4F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FE47CA2-DEF5-4711-A0E3-59F30D51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0A60-647A-4E99-B821-4CC019792D0A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247A81-F9F3-43E2-BE4A-0FE3EE61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28060CF-D180-4A52-9B81-712674CD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1028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E4C24F-D7CF-43D1-A28B-710CCB2F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DBAD88-146E-4B9D-88B7-75008D592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6CD0B79-F20E-4602-ABD8-D0321755D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994B50C-0321-4F33-9263-B2DE135F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E445-BCFB-4679-A618-46AA41079E04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468C124-F365-409D-B279-4EAA9594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ABC0A2-BF5E-4F03-8CC5-59198DCA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763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20F7EF-7E21-4E7B-9F97-FDBD0830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172A47-94E9-4C8B-85CA-D8ADFB12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1AF6448-5AA1-40A7-82E7-338C3A1CA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7364C-5D02-4D56-BCAF-4AC1F5729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8260F1E-DD63-4ACB-8114-4F47BAE78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17CDCA3-9CAB-43FC-A445-982248BB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D887-4CB8-421C-9A3F-F9D52710D063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75921CD-8D71-466E-BE6D-FC2DEC34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4A40B14-435C-404C-BDF9-C12F5392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2298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52DA66-AB95-4B5C-BD4F-B421CAA1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52EDEE6-3682-4373-9515-052AB906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1E4-F9E4-4B7A-A43A-838A83D6D602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9A620BF-DAEB-434E-B699-F3B21E67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D09C281-8658-4E8B-8151-ABEAA0E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450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170F728-9CB5-45FA-8121-AE439966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28B0-EA9C-4088-91AA-E14A241A21B9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4F37A64-21DE-49E0-B445-6886E40B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0A9A73D-1265-4759-81F1-C7F59547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030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476E937-8D4E-493B-95DA-540BC812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197C41D-B715-436D-B41D-42D1986AE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9617FCD-9A17-42D3-AB5C-D0ADCAA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6C19-EC8E-4BC4-8ED1-CB397F1A9532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AFCB7C6-BE4D-4C04-8151-2CF957B4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487DBB-EBEF-43F5-A2E5-6F91F7DD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83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400A7C-F4E0-4DC3-9BFD-2A571957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5BCE36-F713-4944-BFD7-35F6A3D06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DAD8207-BD50-44AC-8D7E-AEFFD38BE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2E29CE7-3B0F-4869-B274-C7DD803F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EA52-DFB0-4527-8B7F-D9BC9BA7E0E6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9238EFF-5ECE-47F7-8BE0-3316E7F4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DED1568-7739-4C36-A663-A349E1E5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704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A18C27-667B-47DC-8EF1-47B9C579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DABA83F-AED7-4C32-A480-18316F611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2F35C12-9E2E-44EE-BF58-2B3A4697D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34D455C-55AC-42DA-AAC3-75A04C60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37A2-D752-430E-9D08-4A5D5B8C0594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75812DE-689E-436C-88C5-205AC8A6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0D61E09-9E54-4C6F-B6CA-2700E602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691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17D218-5738-4FF2-9651-02F010B8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C561F69-BC83-4B89-A9AC-B37A77293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7C11EA-0725-4EF8-BF92-EEC63BDE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662-D5D6-4609-8710-7B98F7B19512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A65AC0C-65A7-4993-8AED-84CAE7CB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096B60D-C762-4A06-A5EC-D8B1298C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971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F1A1F81-89A9-44C6-9AA0-9CEACFB60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D124084-8C77-4FBD-9F2F-C970C15A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D4895E-ECD8-4182-ADB2-259D906A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713C-AC24-4E19-B7E0-8FC5023D171D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20F3F6-4CF9-4B2C-916E-64D92F2A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138173-7499-4AD2-9A12-B3D8332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464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78202F-82AC-4A93-8FAE-627EA596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3EDC17-4248-4D54-99EF-A6BB6B4B5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B53BCAA-018F-44F1-8C74-86B19EC49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07A1816-B60B-4546-891A-0C07D6F1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18FC-BFAD-4F59-AE28-844F53EAF3E8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D4C229F-E098-4C25-961A-6636FFF3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AD28B90-C0E1-432F-90A4-740E262F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84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46F534-C26D-4F62-A63C-804140F6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E65F657-A892-4E28-94CF-7507DA4D9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836A91C-120C-463F-B44A-33B353318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1DB6CAE-AA75-4A05-9D05-59E805881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B5954D9-B833-444B-A4F0-365196143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9344C39-ACAF-481B-9E36-7FFC4A25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47EE-4CB2-41DE-9EEB-AE1A9404D78C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B56FEE3-CE70-4645-B31A-97669851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32DD6B9-8681-4265-89EC-4ADFE702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50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AABFDD-C490-45DC-8E65-7A32F7CC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A4FEADC-A212-470C-A496-645D7B69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934-3048-40A0-8EE5-32FFEFB68AD4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7286813-EBB6-4473-9D6E-A286E40F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4136A4A-E3E5-4D21-BEC9-B64BBB2F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09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2466BA3-D481-43D2-8C7A-E56A7725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4A3-F296-400E-B49D-6D19ECB7F781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5AAD2C8-2E19-4849-A2AE-D03926A0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804EA5A-26A4-44B4-8280-72746F5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129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FB5DD0-A516-4FB2-8A03-3BE2CD59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249129F-1B34-4DED-8FC5-B5A9D83C7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84FFDF4-6365-42B8-9CA6-752615977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06B2F4F-E464-4B98-A7B3-4FC0D05D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8939-71F6-467D-B754-603AAAD96BD0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9829C04-B981-4EA8-96C9-B12790D7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16A732-1D2E-45B1-861B-3AEC3D67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082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84A8E2-C989-470E-A1A9-85226DF7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E2060D7-C5C0-4258-AF12-53257D5F5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7BA41AE-DCE9-4926-AC36-7CBE2192D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AF299E7-E971-4A7F-9FAC-3BEC1076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9DC-8DBF-4F58-9E39-75FA6D42111C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852DAB3-6992-4DA0-A5F1-41B8F8C2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F10D3DE-82A4-4ADD-AA90-1A34A062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99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AB3E194-D66B-457C-9CF3-522A1137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59F7DF2-3025-4639-AF22-874588AA6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BE6AEFE-5AF1-493F-991E-718F73781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D7F6-5F6F-4F72-9C10-092554DE71F3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EF4B565-6732-4F66-9DA3-784AE12E5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471B14-2FE0-408D-AB20-C9D0897FC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D0D6-19EF-4613-8DC7-400A8505D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573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26EE620-B6BC-42F1-AC20-86C99A32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E75796C-9C1A-4BDE-8D92-BE477C97C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95D37C-3569-4C73-91DD-199B03647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A4E7-3287-477D-9445-6445DE2CFF6E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B8F3161-E6EB-4569-A4F7-21DC33FCF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105E7AE-580D-4DFE-A896-35380A14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E59C-B3BA-4E57-A005-9CB9D3C5F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374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88057AC-2CF8-4069-9E51-E54AB123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FC7999D-0CB4-4E42-ACE3-41EE405AE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3E6129-D243-494B-8082-1A9D2F40A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16C9-8718-46BF-802A-9CF517A55AF5}" type="datetime8">
              <a:rPr lang="he-IL" smtClean="0"/>
              <a:t>17 נובמבר 24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47C7806-1D86-4794-94F9-6110B59D5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713DED5-4491-45C9-BD23-3666CD89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C942-773F-4E8C-A2B6-0928EB40F6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4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D041396-EFE8-41AF-A85A-0D9E76CE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2639737"/>
            <a:ext cx="7058827" cy="1653138"/>
          </a:xfrm>
          <a:solidFill>
            <a:schemeClr val="bg1">
              <a:lumMod val="95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3200"/>
              <a:t>יחד שבטי ישראל</a:t>
            </a:r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E8DD462B-FA47-483D-AB47-3058EC1E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76" y="1427163"/>
            <a:ext cx="7334251" cy="801687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he-IL" sz="2800"/>
            </a:br>
            <a:br>
              <a:rPr lang="he-IL" sz="1600"/>
            </a:br>
            <a:endParaRPr lang="he-IL" sz="4000"/>
          </a:p>
        </p:txBody>
      </p:sp>
      <p:sp>
        <p:nvSpPr>
          <p:cNvPr id="4" name="כותרת 4">
            <a:extLst>
              <a:ext uri="{FF2B5EF4-FFF2-40B4-BE49-F238E27FC236}">
                <a16:creationId xmlns:a16="http://schemas.microsoft.com/office/drawing/2014/main" id="{BF18DBEC-143A-4FE6-AF32-A05FDE8A60A4}"/>
              </a:ext>
            </a:extLst>
          </p:cNvPr>
          <p:cNvSpPr txBox="1">
            <a:spLocks/>
          </p:cNvSpPr>
          <p:nvPr/>
        </p:nvSpPr>
        <p:spPr>
          <a:xfrm>
            <a:off x="2112176" y="4703763"/>
            <a:ext cx="7334251" cy="1150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he-IL" sz="2800"/>
              <a:t>מקורות ומחשבות על אחדות, גיוון ושונות</a:t>
            </a:r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B0E6397-4ACA-4852-AE16-A28FFD10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3D1CB78-E41A-4569-BBAD-AC1001FD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20D-B829-4EDC-9A5D-F256FF0F92AB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75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D83EF9-A2DD-4C65-8D6B-B8D8DDB8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/>
              <a:t>מבוא: ברכת הגיוון והשונות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1387E5-C58F-44A9-9651-D62B27A57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2400" cy="4351338"/>
          </a:xfrm>
        </p:spPr>
        <p:txBody>
          <a:bodyPr/>
          <a:lstStyle/>
          <a:p>
            <a:r>
              <a:rPr lang="he-IL"/>
              <a:t>ברכת יעקב לבניו</a:t>
            </a:r>
          </a:p>
          <a:p>
            <a:r>
              <a:rPr lang="he-IL"/>
              <a:t>הכיתה ההטרוגנית</a:t>
            </a:r>
          </a:p>
          <a:p>
            <a:r>
              <a:rPr lang="he-IL"/>
              <a:t>ברכת משה לעם ישראל</a:t>
            </a:r>
          </a:p>
          <a:p>
            <a:r>
              <a:rPr lang="he-IL"/>
              <a:t>המוסיקליות של ערוך השלחן</a:t>
            </a:r>
          </a:p>
          <a:p>
            <a:r>
              <a:rPr lang="he-IL"/>
              <a:t>הבסיס המשותף והגוונים השונים</a:t>
            </a:r>
          </a:p>
          <a:p>
            <a:r>
              <a:rPr lang="he-IL"/>
              <a:t>מכור ההיתוך של בן גוריון לנאום השבטים של רובי ריבלין</a:t>
            </a:r>
          </a:p>
          <a:p>
            <a:r>
              <a:rPr lang="he-IL"/>
              <a:t>בין הבית לעם היהודי לבין מדינת כל אזרחיה</a:t>
            </a:r>
          </a:p>
          <a:p>
            <a:r>
              <a:rPr lang="he-IL"/>
              <a:t>מלחמת הזהויות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FE24B03-A879-415F-85BB-8974185D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3B952AE-C7E4-4235-AD47-C6896BAB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2</a:t>
            </a:fld>
            <a:endParaRPr lang="he-IL"/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3EE07D0C-87DE-4E09-8523-C21747C8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4" y="1277213"/>
            <a:ext cx="3386091" cy="50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49F6ED-EB4E-41E3-A09C-9AFAF78D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/>
              <a:t>מלחמת הזהויות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BFD7755-18FB-488C-BBED-C23CCEE90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47" y="1414020"/>
            <a:ext cx="7205221" cy="3386941"/>
          </a:xfrm>
        </p:spPr>
        <p:txBody>
          <a:bodyPr/>
          <a:lstStyle/>
          <a:p>
            <a:r>
              <a:rPr lang="he-IL"/>
              <a:t>המודל של מיכה גודמן: מלכוד 67 (תשעז)</a:t>
            </a:r>
          </a:p>
          <a:p>
            <a:r>
              <a:rPr lang="he-IL"/>
              <a:t>המודל של הרב חיים נבון: מכים שרשים, (תשעח) לא תקין (תשפב)</a:t>
            </a:r>
          </a:p>
          <a:p>
            <a:r>
              <a:rPr lang="he-IL"/>
              <a:t>המודל של גדי טאוב: ניידים ונייחים (תשפא)</a:t>
            </a:r>
          </a:p>
          <a:p>
            <a:r>
              <a:rPr lang="he-IL"/>
              <a:t>המודל של אבישי בן חיים: ישראל השניה (תשפב)</a:t>
            </a:r>
          </a:p>
          <a:p>
            <a:r>
              <a:rPr lang="he-IL"/>
              <a:t>המודל של נתנאל אלינסון: יהודה וישראל (קיצור תולדות הישראליות, תשפב)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1F54350-A4A9-47B2-B0CB-C97ACAA7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20E6DAB-D2A3-44CC-B7A9-376D7AEE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3</a:t>
            </a:fld>
            <a:endParaRPr lang="he-IL"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4AF6A20C-5632-48B1-83F0-C42A109C0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038" y="1203803"/>
            <a:ext cx="3605962" cy="54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682D18-E163-43E5-9C95-446B974C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/>
              <a:t>אוהדי כדורגל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B0BC8A-E011-4F32-A93F-D8C3882A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036" y="1825625"/>
            <a:ext cx="6979763" cy="4351338"/>
          </a:xfrm>
        </p:spPr>
        <p:txBody>
          <a:bodyPr/>
          <a:lstStyle/>
          <a:p>
            <a:r>
              <a:rPr lang="he-IL"/>
              <a:t>הספורט כסובלימציה של אלימות</a:t>
            </a:r>
          </a:p>
          <a:p>
            <a:r>
              <a:rPr lang="he-IL"/>
              <a:t>הזדהות עם הקבוצה – קבוצת השחקנים וקבוצת האוהדים</a:t>
            </a:r>
          </a:p>
          <a:p>
            <a:r>
              <a:rPr lang="he-IL"/>
              <a:t>סמלי השתייכות</a:t>
            </a:r>
          </a:p>
          <a:p>
            <a:r>
              <a:rPr lang="he-IL"/>
              <a:t>דרגות שונות של אהדה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0BC0B52-47C6-4A86-ADA2-0A5CC474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BCAAD15-DB8A-4426-BC92-156B239A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4</a:t>
            </a:fld>
            <a:endParaRPr lang="he-IL"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B7002F64-94FF-4B70-9D1A-4681EAC64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02" y="1164374"/>
            <a:ext cx="3704734" cy="55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E99255-F666-4992-9B5D-E628A16C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/>
              <a:t>שורש הענין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3AB775-3E4A-4CB5-B6BF-AC603C08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35" y="1786774"/>
            <a:ext cx="5883565" cy="3788641"/>
          </a:xfrm>
        </p:spPr>
        <p:txBody>
          <a:bodyPr/>
          <a:lstStyle/>
          <a:p>
            <a:r>
              <a:rPr lang="he-IL"/>
              <a:t>המגיד ממזריטש - ר' צדוק מלובלין: חילוקים בנפשות</a:t>
            </a:r>
          </a:p>
          <a:p>
            <a:r>
              <a:rPr lang="he-IL"/>
              <a:t>ר' נחמן מברסלב - ר' צדוק מלובלין: חייב להיות דבר והפכו</a:t>
            </a:r>
          </a:p>
          <a:p>
            <a:r>
              <a:rPr lang="he-IL"/>
              <a:t>הראי"ה קוק - שלום הדעות ואחדות ההפכים</a:t>
            </a:r>
          </a:p>
          <a:p>
            <a:r>
              <a:rPr lang="he-IL"/>
              <a:t>הרי"ד סולובייצ'יק הדיאלקטיקה היהודית כנגד ההגליאנית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D017DEF-5454-4673-BF7F-9AECCDE7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75497DC-C8CE-47AB-BC5F-6FADBE71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5</a:t>
            </a:fld>
            <a:endParaRPr lang="he-IL"/>
          </a:p>
        </p:txBody>
      </p:sp>
      <p:pic>
        <p:nvPicPr>
          <p:cNvPr id="6" name="Image 0" descr="העץ המסתעף">
            <a:extLst>
              <a:ext uri="{FF2B5EF4-FFF2-40B4-BE49-F238E27FC236}">
                <a16:creationId xmlns:a16="http://schemas.microsoft.com/office/drawing/2014/main" id="{1584A9C4-CA40-46D7-B806-2FD257F9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6" y="1158536"/>
            <a:ext cx="3707017" cy="55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D62CFD-8FEE-4EA4-8A77-14E7ECBA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/>
              <a:t>הנסירה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768E948-578A-4AFC-90C3-137896C5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972" y="1825625"/>
            <a:ext cx="5876827" cy="4351338"/>
          </a:xfrm>
        </p:spPr>
        <p:txBody>
          <a:bodyPr/>
          <a:lstStyle/>
          <a:p>
            <a:r>
              <a:rPr lang="he-IL"/>
              <a:t>אדם הראשון נברא אנדרוגינוס (פרק א בבראשית) ונוסר לשניים (פרק ב). </a:t>
            </a:r>
          </a:p>
          <a:p>
            <a:r>
              <a:rPr lang="he-IL"/>
              <a:t>אחור באחור – פנים בפנים</a:t>
            </a:r>
          </a:p>
          <a:p>
            <a:r>
              <a:rPr lang="he-IL"/>
              <a:t>הנסירה</a:t>
            </a:r>
          </a:p>
          <a:p>
            <a:pPr lvl="1"/>
            <a:r>
              <a:rPr lang="he-IL"/>
              <a:t>כאב</a:t>
            </a:r>
          </a:p>
          <a:p>
            <a:pPr lvl="1"/>
            <a:r>
              <a:rPr lang="he-IL"/>
              <a:t>הפרדות</a:t>
            </a:r>
          </a:p>
          <a:p>
            <a:pPr lvl="1"/>
            <a:r>
              <a:rPr lang="he-IL"/>
              <a:t>התייצבות של שני יחידים עצמאיים</a:t>
            </a:r>
          </a:p>
          <a:p>
            <a:pPr lvl="1"/>
            <a:r>
              <a:rPr lang="he-IL"/>
              <a:t>חיבור מחודש מתוך שמירה על זהות עצמית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A20F628-31C6-4E07-AB7F-5134DF55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83BBB12-4B37-4C57-B0C4-9C0422F7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1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765C03-6575-4A63-9BAA-0233102A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/>
              <a:t>ההיסטוריה של הקרעים</a:t>
            </a:r>
          </a:p>
        </p:txBody>
      </p:sp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56B754E6-BEED-49EE-98DB-00DD1DBEB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15876"/>
              </p:ext>
            </p:extLst>
          </p:nvPr>
        </p:nvGraphicFramePr>
        <p:xfrm>
          <a:off x="838200" y="1270635"/>
          <a:ext cx="10515600" cy="519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344">
                  <a:extLst>
                    <a:ext uri="{9D8B030D-6E8A-4147-A177-3AD203B41FA5}">
                      <a16:colId xmlns:a16="http://schemas.microsoft.com/office/drawing/2014/main" val="1608794126"/>
                    </a:ext>
                  </a:extLst>
                </a:gridCol>
                <a:gridCol w="7329256">
                  <a:extLst>
                    <a:ext uri="{9D8B030D-6E8A-4147-A177-3AD203B41FA5}">
                      <a16:colId xmlns:a16="http://schemas.microsoft.com/office/drawing/2014/main" val="1163436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השנה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האירוע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2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אלטלנה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9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ברית הקנאים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1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שביתת הימאים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68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התנקשות בשר ד.צ. פנקס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הסכם השילומים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2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ואדי סאליב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87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1960-1962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יוסל'ה שוחמכר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20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הפנתרים השחורים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85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גוש אמונים ושלום עכשיו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1974, 1978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81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רצח אמיל גרינצוויג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8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מהסכמי אוסלו לרצח רבין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7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עקירת גוש קטיף ופרשת עמונה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2005-6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6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המהפכה המשפטית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83707"/>
                  </a:ext>
                </a:extLst>
              </a:tr>
            </a:tbl>
          </a:graphicData>
        </a:graphic>
      </p:graphicFrame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6D4A8C8-7355-4410-80D0-39D66073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E7F27F-6B2A-4BED-B1B3-B0BE7008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340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543A0F-E9B1-43DD-9CB8-9E0FBC14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/>
              <a:t>עין טובה – ההבטים החיוביים של הויכוח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FAE3C7-2AAE-4C03-B685-A402B338E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/>
              <a:t>סולם מסלו</a:t>
            </a:r>
          </a:p>
          <a:p>
            <a:r>
              <a:rPr lang="he-IL"/>
              <a:t>ויכוח על ערכים</a:t>
            </a:r>
          </a:p>
          <a:p>
            <a:r>
              <a:rPr lang="he-IL"/>
              <a:t>התביעה לחרות דמוקרטית (משני הצדדים!)</a:t>
            </a:r>
          </a:p>
          <a:p>
            <a:r>
              <a:rPr lang="he-IL"/>
              <a:t>חיזוק הפטריוטיות</a:t>
            </a:r>
          </a:p>
          <a:p>
            <a:r>
              <a:rPr lang="he-IL"/>
              <a:t>דחיקת הקיצוניים</a:t>
            </a:r>
          </a:p>
          <a:p>
            <a:r>
              <a:rPr lang="he-IL"/>
              <a:t>התחדשות השיח והקריאה לאחדות</a:t>
            </a:r>
          </a:p>
          <a:p>
            <a:r>
              <a:rPr lang="he-IL"/>
              <a:t>גילויי האחוה בעקבות המלחמה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8FE3EDD-E06A-429F-9988-AC1972AE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A0053C6-DCAF-4619-A0BD-21B1418F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8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C35D7BD-5E6E-4651-A98B-825E1B2BF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9" t="26939" r="55551" b="7266"/>
          <a:stretch/>
        </p:blipFill>
        <p:spPr>
          <a:xfrm>
            <a:off x="395926" y="1300899"/>
            <a:ext cx="3553905" cy="52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193D01-3822-45EB-9CBF-647A7966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/>
              <a:t>מה לעשות? (מחנכים)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BD84A19-B321-42EB-8721-1592375C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2400" cy="4207808"/>
          </a:xfrm>
        </p:spPr>
        <p:txBody>
          <a:bodyPr/>
          <a:lstStyle/>
          <a:p>
            <a:r>
              <a:rPr lang="he-IL"/>
              <a:t>המנעות מהצטרפות לקצוות הקיצוניים.</a:t>
            </a:r>
          </a:p>
          <a:p>
            <a:r>
              <a:rPr lang="he-IL"/>
              <a:t>קידום שיח מכבד, כבוד האדם והבריות. במיוחד כלפי ה"אחר". </a:t>
            </a:r>
          </a:p>
          <a:p>
            <a:r>
              <a:rPr lang="he-IL"/>
              <a:t>הנמכת הלהבות וקביעת גבולות לויכוח הוגן.</a:t>
            </a:r>
          </a:p>
          <a:p>
            <a:r>
              <a:rPr lang="he-IL"/>
              <a:t>בניית אתוס משותף. </a:t>
            </a:r>
          </a:p>
          <a:p>
            <a:pPr marL="0" indent="0">
              <a:buNone/>
            </a:pPr>
            <a:endParaRPr lang="he-IL"/>
          </a:p>
          <a:p>
            <a:pPr marL="0" indent="0">
              <a:buNone/>
            </a:pPr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FED1716-1426-45DC-843A-56847FBA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האידנא / רשת מנהיגות מורים / חשון תשפה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E23AA68-1B21-4950-97F7-E1F16036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D0D6-19EF-4613-8DC7-400A8505D252}" type="slidenum">
              <a:rPr lang="he-IL" smtClean="0"/>
              <a:t>9</a:t>
            </a:fld>
            <a:endParaRPr lang="he-IL"/>
          </a:p>
        </p:txBody>
      </p:sp>
      <p:pic>
        <p:nvPicPr>
          <p:cNvPr id="6" name="מציין מיקום תוכן 6">
            <a:extLst>
              <a:ext uri="{FF2B5EF4-FFF2-40B4-BE49-F238E27FC236}">
                <a16:creationId xmlns:a16="http://schemas.microsoft.com/office/drawing/2014/main" id="{4A10EFB2-F85B-4DA8-9ADC-6851B8C66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18" t="22809" r="55590" b="13418"/>
          <a:stretch/>
        </p:blipFill>
        <p:spPr>
          <a:xfrm>
            <a:off x="603315" y="1646238"/>
            <a:ext cx="2884603" cy="42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</TotalTime>
  <Words>417</Words>
  <Application>Microsoft Office PowerPoint</Application>
  <PresentationFormat>מסך רחב</PresentationFormat>
  <Paragraphs>96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1_עיצוב מותאם אישית</vt:lpstr>
      <vt:lpstr>עיצוב מותאם אישית</vt:lpstr>
      <vt:lpstr>  </vt:lpstr>
      <vt:lpstr>מבוא: ברכת הגיוון והשונות</vt:lpstr>
      <vt:lpstr>מלחמת הזהויות</vt:lpstr>
      <vt:lpstr>אוהדי כדורגל</vt:lpstr>
      <vt:lpstr>שורש הענין</vt:lpstr>
      <vt:lpstr>הנסירה</vt:lpstr>
      <vt:lpstr>ההיסטוריה של הקרעים</vt:lpstr>
      <vt:lpstr>עין טובה – ההבטים החיוביים של הויכוח</vt:lpstr>
      <vt:lpstr>מה לעשות? (מחנכים)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הסוגיות המוסריות של מלחמת חרבות ברזל</dc:title>
  <dc:creator>ברנדס יהודה</dc:creator>
  <cp:lastModifiedBy>ברנדס יהודה</cp:lastModifiedBy>
  <cp:revision>47</cp:revision>
  <dcterms:created xsi:type="dcterms:W3CDTF">2024-01-30T15:45:10Z</dcterms:created>
  <dcterms:modified xsi:type="dcterms:W3CDTF">2024-11-16T23:18:01Z</dcterms:modified>
</cp:coreProperties>
</file>